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C4104-3385-44E4-8F93-3E21BA1E2F7C}" type="datetimeFigureOut">
              <a:rPr lang="es-ES" smtClean="0"/>
              <a:t>16/05/2006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27E84-A2E7-4229-9ADE-7286BB998B7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27E84-A2E7-4229-9ADE-7286BB998B79}" type="slidenum">
              <a:rPr lang="es-ES" smtClean="0"/>
              <a:t>25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0FAB18-BF94-4382-BB65-4DFCF8144CCF}" type="datetimeFigureOut">
              <a:rPr lang="es-ES" smtClean="0"/>
              <a:t>16/05/2006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0C6C95-F513-45FC-AC5C-87472239C4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FAB18-BF94-4382-BB65-4DFCF8144CCF}" type="datetimeFigureOut">
              <a:rPr lang="es-ES" smtClean="0"/>
              <a:t>16/05/2006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C6C95-F513-45FC-AC5C-87472239C4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C0FAB18-BF94-4382-BB65-4DFCF8144CCF}" type="datetimeFigureOut">
              <a:rPr lang="es-ES" smtClean="0"/>
              <a:t>16/05/2006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0C6C95-F513-45FC-AC5C-87472239C4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FAB18-BF94-4382-BB65-4DFCF8144CCF}" type="datetimeFigureOut">
              <a:rPr lang="es-ES" smtClean="0"/>
              <a:t>16/05/2006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C6C95-F513-45FC-AC5C-87472239C4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0FAB18-BF94-4382-BB65-4DFCF8144CCF}" type="datetimeFigureOut">
              <a:rPr lang="es-ES" smtClean="0"/>
              <a:t>16/05/2006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00C6C95-F513-45FC-AC5C-87472239C4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FAB18-BF94-4382-BB65-4DFCF8144CCF}" type="datetimeFigureOut">
              <a:rPr lang="es-ES" smtClean="0"/>
              <a:t>16/05/2006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C6C95-F513-45FC-AC5C-87472239C4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FAB18-BF94-4382-BB65-4DFCF8144CCF}" type="datetimeFigureOut">
              <a:rPr lang="es-ES" smtClean="0"/>
              <a:t>16/05/2006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C6C95-F513-45FC-AC5C-87472239C4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FAB18-BF94-4382-BB65-4DFCF8144CCF}" type="datetimeFigureOut">
              <a:rPr lang="es-ES" smtClean="0"/>
              <a:t>16/05/2006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C6C95-F513-45FC-AC5C-87472239C4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0FAB18-BF94-4382-BB65-4DFCF8144CCF}" type="datetimeFigureOut">
              <a:rPr lang="es-ES" smtClean="0"/>
              <a:t>16/05/2006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C6C95-F513-45FC-AC5C-87472239C4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FAB18-BF94-4382-BB65-4DFCF8144CCF}" type="datetimeFigureOut">
              <a:rPr lang="es-ES" smtClean="0"/>
              <a:t>16/05/2006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C6C95-F513-45FC-AC5C-87472239C4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FAB18-BF94-4382-BB65-4DFCF8144CCF}" type="datetimeFigureOut">
              <a:rPr lang="es-ES" smtClean="0"/>
              <a:t>16/05/2006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C6C95-F513-45FC-AC5C-87472239C497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C0FAB18-BF94-4382-BB65-4DFCF8144CCF}" type="datetimeFigureOut">
              <a:rPr lang="es-ES" smtClean="0"/>
              <a:t>16/05/2006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00C6C95-F513-45FC-AC5C-87472239C497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VEINTE FRASES DE LOS PROFESORES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   9</a:t>
            </a:r>
            <a:r>
              <a:rPr lang="es-ES" b="1" dirty="0"/>
              <a:t>. La docencia es la única profesión que crea a todas las otras profesiones.</a:t>
            </a:r>
            <a:br>
              <a:rPr lang="es-ES" b="1" dirty="0"/>
            </a:br>
            <a:r>
              <a:rPr lang="es-ES" dirty="0"/>
              <a:t>                                                                                                                 Autor desconocido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   10</a:t>
            </a:r>
            <a:r>
              <a:rPr lang="es-ES" b="1" dirty="0"/>
              <a:t>. Es el supremo arte del profesor despertar la alegría en expresión creativa y conocimiento.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                                                                                                                        Albert Einstein</a:t>
            </a:r>
          </a:p>
          <a:p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   11</a:t>
            </a:r>
            <a:r>
              <a:rPr lang="es-ES" b="1" dirty="0"/>
              <a:t>. La educación no es para reformar estudiantes o entretenerlos o hacerles unos técnicos expertos. Es para inquietar sus mentes, abrir sus horizontes, encender sus intelectos, enseñarles a pensar correctamente, si es posible</a:t>
            </a:r>
            <a:r>
              <a:rPr lang="es-ES" b="1" dirty="0" smtClean="0"/>
              <a:t>.</a:t>
            </a:r>
            <a:r>
              <a:rPr lang="es-ES" dirty="0" smtClean="0"/>
              <a:t>                                                                                                               </a:t>
            </a:r>
            <a:r>
              <a:rPr lang="es-ES" dirty="0"/>
              <a:t>Robert M. Hutchins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   12</a:t>
            </a:r>
            <a:r>
              <a:rPr lang="es-ES" b="1" dirty="0"/>
              <a:t>. Si un niño no puede aprender de la manera que enseñamos, quizá debemos enseñarles de la manera que ellos aprenden.</a:t>
            </a:r>
            <a:r>
              <a:rPr lang="es-ES" dirty="0"/>
              <a:t> </a:t>
            </a:r>
          </a:p>
          <a:p>
            <a:pPr>
              <a:buNone/>
            </a:pPr>
            <a:r>
              <a:rPr lang="es-ES" dirty="0"/>
              <a:t>                                                                                                            Ignacio ‘Nacho’ Estrada</a:t>
            </a:r>
          </a:p>
          <a:p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   13</a:t>
            </a:r>
            <a:r>
              <a:rPr lang="es-ES" b="1" dirty="0"/>
              <a:t>. Por ley general, los profesores enseñan más por lo que son que por los que dicen.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                                                                                                                                                                 Autor desconocido</a:t>
            </a:r>
          </a:p>
          <a:p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   14</a:t>
            </a:r>
            <a:r>
              <a:rPr lang="es-ES" b="1" dirty="0"/>
              <a:t>. Nunca hagas algo por un estudiante que sea capaz de hacerlo por si mismo. Si lo haces, lo harás un lisiado educacional… un parapléjico pedagógico.</a:t>
            </a:r>
            <a:r>
              <a:rPr lang="es-ES" dirty="0"/>
              <a:t> </a:t>
            </a:r>
          </a:p>
          <a:p>
            <a:pPr>
              <a:buNone/>
            </a:pPr>
            <a:r>
              <a:rPr lang="es-ES" dirty="0" smtClean="0"/>
              <a:t>                                                                                                                  </a:t>
            </a:r>
            <a:r>
              <a:rPr lang="es-ES" dirty="0"/>
              <a:t>Howard </a:t>
            </a:r>
            <a:r>
              <a:rPr lang="es-ES" dirty="0" err="1"/>
              <a:t>Hendricks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   15</a:t>
            </a:r>
            <a:r>
              <a:rPr lang="es-ES" b="1" dirty="0"/>
              <a:t>. Desde los primeros pasos de su educación el niño debe experimentar el placer del descubrimiento.</a:t>
            </a:r>
            <a:endParaRPr lang="es-ES" dirty="0"/>
          </a:p>
          <a:p>
            <a:pPr>
              <a:buNone/>
            </a:pPr>
            <a:r>
              <a:rPr lang="es-ES" dirty="0"/>
              <a:t>                                                                                                            Alfred North Whitehead</a:t>
            </a:r>
          </a:p>
          <a:p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   “</a:t>
            </a:r>
            <a:r>
              <a:rPr lang="es-ES" dirty="0"/>
              <a:t>Educar es formar personas aptas para gobernarse a sí mismas, y no para ser gobernadas por otros.”</a:t>
            </a:r>
          </a:p>
          <a:p>
            <a:pPr>
              <a:buNone/>
            </a:pPr>
            <a:r>
              <a:rPr lang="es-ES" dirty="0"/>
              <a:t>                                                                                                                       Herbert Spencer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 “</a:t>
            </a:r>
            <a:r>
              <a:rPr lang="es-ES" dirty="0"/>
              <a:t>El arte de enseñar es el arte de ayudar a descubrir.”</a:t>
            </a:r>
          </a:p>
          <a:p>
            <a:pPr>
              <a:buNone/>
            </a:pPr>
            <a:r>
              <a:rPr lang="es-ES" dirty="0" smtClean="0"/>
              <a:t>                                                     </a:t>
            </a:r>
            <a:r>
              <a:rPr lang="es-ES" dirty="0"/>
              <a:t>Mark Van Doren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  “</a:t>
            </a:r>
            <a:r>
              <a:rPr lang="es-ES" dirty="0"/>
              <a:t>El maestro que intenta enseñar sin inspirar en el alumno el deseo de aprender está tratando de forjar un hierro frío.”</a:t>
            </a:r>
          </a:p>
          <a:p>
            <a:pPr>
              <a:buNone/>
            </a:pPr>
            <a:r>
              <a:rPr lang="es-ES" dirty="0" smtClean="0"/>
              <a:t>                                                                                                                         </a:t>
            </a:r>
            <a:r>
              <a:rPr lang="es-ES" dirty="0"/>
              <a:t>Horace Mann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   Si </a:t>
            </a:r>
            <a:r>
              <a:rPr lang="es-ES" b="1" dirty="0"/>
              <a:t>los niños vienen a nosotros de familias fuertes, saludables y funcionales, hacen nuestro trabajo más fácil. Si ellos no vienen a nosotros de familias fuertes, saludables y funcionales, hacen nuestro trabajo más importante.</a:t>
            </a:r>
            <a:endParaRPr lang="es-ES" dirty="0"/>
          </a:p>
          <a:p>
            <a:pPr>
              <a:buNone/>
            </a:pPr>
            <a:r>
              <a:rPr lang="es-ES" dirty="0" smtClean="0"/>
              <a:t>                                                                                                                   </a:t>
            </a:r>
            <a:r>
              <a:rPr lang="es-ES" dirty="0"/>
              <a:t>Bárbara Colorose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   “</a:t>
            </a:r>
            <a:r>
              <a:rPr lang="es-ES" dirty="0"/>
              <a:t>La buena didáctica es aquella que deja que el pensamiento del otro no se interrumpa y que le permite, sin notarlo, ir tomando buena dirección.”</a:t>
            </a:r>
          </a:p>
          <a:p>
            <a:pPr>
              <a:buNone/>
            </a:pPr>
            <a:r>
              <a:rPr lang="es-ES" dirty="0" smtClean="0"/>
              <a:t>                                   Enrique </a:t>
            </a:r>
            <a:r>
              <a:rPr lang="es-ES" dirty="0"/>
              <a:t>Tierno Galván</a:t>
            </a:r>
          </a:p>
          <a:p>
            <a:pPr>
              <a:buNone/>
            </a:pPr>
            <a:r>
              <a:rPr lang="es-ES" dirty="0"/>
              <a:t>                                                                                                              Alfred North Whitehead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   16</a:t>
            </a:r>
            <a:r>
              <a:rPr lang="es-ES" b="1" dirty="0"/>
              <a:t>. Educar es formar personas aptas para gobernarse a sí mismas, y no para ser gobernadas por otros.</a:t>
            </a:r>
            <a:endParaRPr lang="es-ES" dirty="0"/>
          </a:p>
          <a:p>
            <a:pPr>
              <a:buNone/>
            </a:pPr>
            <a:r>
              <a:rPr lang="es-ES" dirty="0"/>
              <a:t>                                                                                                                      Herbert Spencer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   17</a:t>
            </a:r>
            <a:r>
              <a:rPr lang="es-ES" b="1" dirty="0"/>
              <a:t>. El arte de enseñar es el arte de ayudar a descubrir.</a:t>
            </a:r>
            <a:endParaRPr lang="es-ES" dirty="0"/>
          </a:p>
          <a:p>
            <a:pPr>
              <a:buNone/>
            </a:pPr>
            <a:r>
              <a:rPr lang="es-ES" dirty="0"/>
              <a:t>                                              </a:t>
            </a:r>
            <a:r>
              <a:rPr lang="es-ES" dirty="0" smtClean="0"/>
              <a:t> </a:t>
            </a:r>
            <a:r>
              <a:rPr lang="es-ES" dirty="0"/>
              <a:t>Mark Van Doren</a:t>
            </a:r>
          </a:p>
          <a:p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   18</a:t>
            </a:r>
            <a:r>
              <a:rPr lang="es-ES" b="1" dirty="0"/>
              <a:t>. El maestro que intenta enseñar sin inspirar en el alumno el deseo de aprender está tratando de forjar un hierro frío.</a:t>
            </a:r>
            <a:endParaRPr lang="es-ES" dirty="0"/>
          </a:p>
          <a:p>
            <a:pPr>
              <a:buNone/>
            </a:pPr>
            <a:r>
              <a:rPr lang="es-ES" dirty="0"/>
              <a:t>                                                                                                                           Horace Mann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   19</a:t>
            </a:r>
            <a:r>
              <a:rPr lang="es-ES" b="1" dirty="0"/>
              <a:t>. La buena didáctica es aquella que deja que el pensamiento del otro no se interrumpa y que le permite, sin notarlo, ir tomando buena dirección.</a:t>
            </a:r>
            <a:endParaRPr lang="es-ES" dirty="0"/>
          </a:p>
          <a:p>
            <a:pPr>
              <a:buNone/>
            </a:pPr>
            <a:r>
              <a:rPr lang="es-ES" dirty="0"/>
              <a:t>                                                                                                              </a:t>
            </a:r>
            <a:r>
              <a:rPr lang="es-ES" dirty="0" smtClean="0"/>
              <a:t>    Enrique </a:t>
            </a:r>
            <a:r>
              <a:rPr lang="es-ES" dirty="0"/>
              <a:t>Tierno Galván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   20</a:t>
            </a:r>
            <a:r>
              <a:rPr lang="es-ES" b="1" dirty="0"/>
              <a:t>. La educación es al alma lo que la escultura es a un bloque de mármol.</a:t>
            </a:r>
            <a:endParaRPr lang="es-ES" dirty="0"/>
          </a:p>
          <a:p>
            <a:pPr>
              <a:buNone/>
            </a:pPr>
            <a:r>
              <a:rPr lang="es-ES" dirty="0"/>
              <a:t>                                                                                                         Joseph Addison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/>
              <a:t>2. Los profesores afectan a la eternidad; nadie puede decir donde se termina su influencia</a:t>
            </a:r>
            <a:r>
              <a:rPr lang="es-ES" b="1" dirty="0" smtClean="0"/>
              <a:t>.</a:t>
            </a:r>
            <a:r>
              <a:rPr lang="es-ES" dirty="0" smtClean="0"/>
              <a:t>                                                                                          Henry </a:t>
            </a:r>
            <a:r>
              <a:rPr lang="es-ES" dirty="0"/>
              <a:t>Brooks Adams</a:t>
            </a:r>
            <a:br>
              <a:rPr lang="es-ES" dirty="0"/>
            </a:b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   3</a:t>
            </a:r>
            <a:r>
              <a:rPr lang="es-ES" b="1" dirty="0"/>
              <a:t>. La enseñanza no es un arte perdido, sino la consideración de una tradición perdida.</a:t>
            </a:r>
            <a:br>
              <a:rPr lang="es-ES" b="1" dirty="0"/>
            </a:br>
            <a:r>
              <a:rPr lang="es-ES" dirty="0"/>
              <a:t>                                                                                                                      Jacques </a:t>
            </a:r>
            <a:r>
              <a:rPr lang="es-ES" dirty="0" err="1"/>
              <a:t>Barzun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   4</a:t>
            </a:r>
            <a:r>
              <a:rPr lang="es-ES" b="1" dirty="0"/>
              <a:t>. El hombre o mujer que pueda hacer las cosas difíciles fáciles es el educador.</a:t>
            </a:r>
            <a:endParaRPr lang="es-ES" dirty="0"/>
          </a:p>
          <a:p>
            <a:pPr>
              <a:buNone/>
            </a:pPr>
            <a:r>
              <a:rPr lang="es-ES" dirty="0"/>
              <a:t>                                                                                              Ralph Waldo Emerson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   5</a:t>
            </a:r>
            <a:r>
              <a:rPr lang="es-ES" b="1" dirty="0"/>
              <a:t>. Los niños son como cemento fresco, cualquier cosa que caiga sobre ellos deja una huella.</a:t>
            </a:r>
            <a:endParaRPr lang="es-ES" dirty="0"/>
          </a:p>
          <a:p>
            <a:pPr>
              <a:buNone/>
            </a:pPr>
            <a:r>
              <a:rPr lang="es-ES" dirty="0"/>
              <a:t>                                                                                                                            Haim Ginott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/>
              <a:t>6. Enseñar a niños a contar es bueno, pero enseñarles lo que realmente cuenta es mejor.</a:t>
            </a:r>
            <a:endParaRPr lang="es-ES" dirty="0"/>
          </a:p>
          <a:p>
            <a:pPr>
              <a:buNone/>
            </a:pPr>
            <a:r>
              <a:rPr lang="es-ES" dirty="0"/>
              <a:t>                                                                                                                           Bob </a:t>
            </a:r>
            <a:r>
              <a:rPr lang="es-ES" dirty="0" err="1"/>
              <a:t>Talbert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   7</a:t>
            </a:r>
            <a:r>
              <a:rPr lang="es-ES" b="1" dirty="0"/>
              <a:t>. El profesor mediocre dice. El profesor bueno explica. El profesor superior demuestra. El profesor excelente inspira.</a:t>
            </a:r>
            <a:endParaRPr lang="es-ES" dirty="0"/>
          </a:p>
          <a:p>
            <a:pPr algn="just">
              <a:buNone/>
            </a:pPr>
            <a:r>
              <a:rPr lang="es-ES" dirty="0"/>
              <a:t>                                                                                                                      William A. Ward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b="1" dirty="0" smtClean="0"/>
              <a:t>   8</a:t>
            </a:r>
            <a:r>
              <a:rPr lang="es-ES" b="1" dirty="0"/>
              <a:t>. Si enseñamos a los estudiantes de hoy como enseñamos ayer, les estamos robando el mañana.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                                                                                                                            John Dewey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</TotalTime>
  <Words>592</Words>
  <Application>Microsoft Office PowerPoint</Application>
  <PresentationFormat>Presentación en pantalla (4:3)</PresentationFormat>
  <Paragraphs>44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Opulento</vt:lpstr>
      <vt:lpstr>VEINTE FRASES DE LOS PROFESORES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VEINTE FRASES DE LOS PROFESORES </dc:title>
  <dc:creator>Flia Ortega</dc:creator>
  <cp:lastModifiedBy>Flia Ortega</cp:lastModifiedBy>
  <cp:revision>10</cp:revision>
  <dcterms:created xsi:type="dcterms:W3CDTF">2006-05-16T10:54:31Z</dcterms:created>
  <dcterms:modified xsi:type="dcterms:W3CDTF">2006-05-16T12:27:40Z</dcterms:modified>
</cp:coreProperties>
</file>